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9"/>
  </p:notesMasterIdLst>
  <p:sldIdLst>
    <p:sldId id="273" r:id="rId2"/>
    <p:sldId id="275" r:id="rId3"/>
    <p:sldId id="298" r:id="rId4"/>
    <p:sldId id="276" r:id="rId5"/>
    <p:sldId id="277" r:id="rId6"/>
    <p:sldId id="278" r:id="rId7"/>
    <p:sldId id="293" r:id="rId8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42C54B-4EC7-43BD-A7D2-8C7804152722}">
          <p14:sldIdLst>
            <p14:sldId id="273"/>
            <p14:sldId id="275"/>
            <p14:sldId id="298"/>
            <p14:sldId id="276"/>
            <p14:sldId id="277"/>
            <p14:sldId id="278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73A2FE-E1B5-4729-A161-D3237B7A612C}" v="1" dt="2020-11-04T17:42:44.9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76117" autoAdjust="0"/>
  </p:normalViewPr>
  <p:slideViewPr>
    <p:cSldViewPr snapToGrid="0" snapToObjects="1">
      <p:cViewPr varScale="1">
        <p:scale>
          <a:sx n="114" d="100"/>
          <a:sy n="114" d="100"/>
        </p:scale>
        <p:origin x="474" y="114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3DD93-0FD5-1D4F-A888-4F5E9AA6BB38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8B911-AB6C-7849-82B5-8F8FC50B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611086"/>
            <a:ext cx="10663358" cy="469128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5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476" y="-33038"/>
            <a:ext cx="6553314" cy="483149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715919" y="621870"/>
            <a:ext cx="3535704" cy="2875093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7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913" y="1816444"/>
            <a:ext cx="8738697" cy="504155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593249" y="2899674"/>
            <a:ext cx="3535704" cy="342492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6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673100" y="787401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33318" y="1269242"/>
            <a:ext cx="4100681" cy="4121624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39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3263900" y="1765300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48949" y="2290075"/>
            <a:ext cx="4239352" cy="4432058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4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2424"/>
            <a:ext cx="444843" cy="586557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Trebuchet MS" panose="020B0603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Font typeface="Trebuchet MS" panose="020B0603020202020204" pitchFamily="34" charset="0"/>
              <a:buChar char="–"/>
              <a:defRPr sz="18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487017"/>
            <a:ext cx="543663" cy="5364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280" y="1717675"/>
            <a:ext cx="10961319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36115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4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130920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 baseline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sp>
        <p:nvSpPr>
          <p:cNvPr id="12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150" y="161587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8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541223"/>
            <a:ext cx="444843" cy="6316777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28650" indent="-285750">
              <a:buClr>
                <a:schemeClr val="bg2">
                  <a:lumMod val="25000"/>
                </a:schemeClr>
              </a:buClr>
              <a:buFont typeface="Verdana" panose="020B0604030504040204" pitchFamily="34" charset="0"/>
              <a:buChar char="‒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143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79098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875" y="478139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93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108882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624864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1194" y="1717675"/>
            <a:ext cx="6034205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342900" indent="-342900"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 marL="8001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Sdfgf</a:t>
            </a:r>
            <a:endParaRPr lang="es-ES" noProof="0" dirty="0"/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fsdfsfsgf</a:t>
            </a:r>
            <a:endParaRPr lang="en-US" noProof="0" dirty="0"/>
          </a:p>
        </p:txBody>
      </p:sp>
      <p:sp>
        <p:nvSpPr>
          <p:cNvPr id="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33554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631" y="64717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4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15423" cy="6866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89" y="5338842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54290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570272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27546" y="1717675"/>
            <a:ext cx="568113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858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6085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858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930188" cy="686199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59710" y="952854"/>
            <a:ext cx="4151305" cy="261584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59710" y="3924301"/>
            <a:ext cx="4151305" cy="118804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1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47363" y="5412540"/>
            <a:ext cx="4651819" cy="535874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01" y="5263645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798853"/>
            <a:ext cx="5363110" cy="5332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5781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920597"/>
            <a:ext cx="4651819" cy="127920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59" y="5340320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959710" y="791283"/>
            <a:ext cx="4787947" cy="476043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07904" y="1105469"/>
            <a:ext cx="4151305" cy="2819187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07903" y="4094327"/>
            <a:ext cx="4151305" cy="117369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59710" y="5721385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DE383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887" y="799349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449"/>
            <a:ext cx="6897189" cy="685755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8487" y="621514"/>
            <a:ext cx="5918440" cy="3550647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485" y="4345003"/>
            <a:ext cx="5918441" cy="16557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8485" y="6173607"/>
            <a:ext cx="5918442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60" y="5543655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7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48"/>
            <a:ext cx="494270" cy="600891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091227" cy="1270535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44827"/>
            <a:ext cx="80912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71" y="5680318"/>
            <a:ext cx="3059713" cy="865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51"/>
            <a:ext cx="493648" cy="60013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99" y="5623694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1" y="449"/>
            <a:ext cx="1944026" cy="1932853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054495" y="172763"/>
            <a:ext cx="9791005" cy="112586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4494" y="1433015"/>
            <a:ext cx="9791005" cy="5002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54494" y="4155563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706F6F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178" y="5387596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17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33" r:id="rId2"/>
    <p:sldLayoutId id="2147483734" r:id="rId3"/>
    <p:sldLayoutId id="2147483742" r:id="rId4"/>
    <p:sldLayoutId id="2147483743" r:id="rId5"/>
    <p:sldLayoutId id="2147483744" r:id="rId6"/>
    <p:sldLayoutId id="2147483736" r:id="rId7"/>
    <p:sldLayoutId id="2147483735" r:id="rId8"/>
    <p:sldLayoutId id="2147483746" r:id="rId9"/>
    <p:sldLayoutId id="2147483738" r:id="rId10"/>
    <p:sldLayoutId id="2147483739" r:id="rId11"/>
    <p:sldLayoutId id="2147483747" r:id="rId12"/>
    <p:sldLayoutId id="2147483748" r:id="rId13"/>
    <p:sldLayoutId id="2147483737" r:id="rId14"/>
    <p:sldLayoutId id="2147483740" r:id="rId15"/>
    <p:sldLayoutId id="2147483751" r:id="rId16"/>
    <p:sldLayoutId id="2147483741" r:id="rId17"/>
    <p:sldLayoutId id="2147483745" r:id="rId18"/>
    <p:sldLayoutId id="2147483749" r:id="rId19"/>
    <p:sldLayoutId id="214748375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BernardoAntunes22/BoatyBay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1173" y="2125355"/>
            <a:ext cx="4651819" cy="2607290"/>
          </a:xfrm>
        </p:spPr>
        <p:txBody>
          <a:bodyPr/>
          <a:lstStyle/>
          <a:p>
            <a:r>
              <a:rPr lang="es-ES" sz="4000" dirty="0" err="1"/>
              <a:t>BoatyBay</a:t>
            </a:r>
            <a:endParaRPr lang="es-ES" sz="40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1800" dirty="0"/>
              <a:t>2020/2021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F3E2F-3739-4FD4-B33B-004D1C4DE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009" y="1793485"/>
            <a:ext cx="3271030" cy="327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3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Equipa de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Bernardo Antunes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 algn="just"/>
            <a:r>
              <a:rPr lang="pt-PT" dirty="0"/>
              <a:t>Curso</a:t>
            </a:r>
          </a:p>
          <a:p>
            <a:pPr lvl="2" algn="just"/>
            <a:r>
              <a:rPr lang="pt-PT" dirty="0"/>
              <a:t>Informática de Gestão</a:t>
            </a:r>
          </a:p>
          <a:p>
            <a:pPr lvl="1" algn="just"/>
            <a:r>
              <a:rPr lang="pt-PT" dirty="0"/>
              <a:t>Contactos</a:t>
            </a:r>
          </a:p>
          <a:p>
            <a:pPr lvl="2" algn="just"/>
            <a:r>
              <a:rPr lang="pt-PT" dirty="0"/>
              <a:t>Email: bernardo.salgueiro.antunes@gmail.com</a:t>
            </a:r>
          </a:p>
          <a:p>
            <a:pPr lvl="2" algn="just"/>
            <a:r>
              <a:rPr lang="pt-PT" dirty="0"/>
              <a:t>Telemóvel: +351 933642006</a:t>
            </a:r>
          </a:p>
          <a:p>
            <a:pPr lvl="1" algn="just"/>
            <a:r>
              <a:rPr lang="pt-PT" dirty="0"/>
              <a:t>Hard Skills</a:t>
            </a:r>
          </a:p>
          <a:p>
            <a:pPr lvl="2" algn="just"/>
            <a:r>
              <a:rPr lang="pt-PT" dirty="0"/>
              <a:t>UC Core:</a:t>
            </a:r>
          </a:p>
          <a:p>
            <a:pPr lvl="3" algn="just"/>
            <a:r>
              <a:rPr lang="pt-PT" dirty="0"/>
              <a:t>Base de Dados (Nota final: 14)</a:t>
            </a:r>
          </a:p>
          <a:p>
            <a:pPr lvl="3" algn="just"/>
            <a:r>
              <a:rPr lang="pt-PT" dirty="0"/>
              <a:t>Tecnologias de Informação (Nota final: 14)</a:t>
            </a:r>
          </a:p>
          <a:p>
            <a:pPr lvl="3" algn="just"/>
            <a:r>
              <a:rPr lang="pt-PT" dirty="0"/>
              <a:t>Programação Orientada a Objetos (Nota final: 10)</a:t>
            </a:r>
          </a:p>
          <a:p>
            <a:pPr lvl="2" algn="just"/>
            <a:r>
              <a:rPr lang="pt-PT" dirty="0"/>
              <a:t>Linguagens de Programação:Python, SQL, HTML e CSS</a:t>
            </a:r>
          </a:p>
          <a:p>
            <a:pPr lvl="1" algn="just"/>
            <a:r>
              <a:rPr lang="pt-PT" dirty="0"/>
              <a:t>Soft Skills </a:t>
            </a:r>
          </a:p>
          <a:p>
            <a:pPr lvl="2" algn="just"/>
            <a:r>
              <a:rPr lang="pt-PT" dirty="0"/>
              <a:t>Trabalho em Equipa</a:t>
            </a:r>
          </a:p>
          <a:p>
            <a:pPr lvl="2" algn="just"/>
            <a:r>
              <a:rPr lang="pt-PT" dirty="0"/>
              <a:t>Comunicação</a:t>
            </a:r>
          </a:p>
          <a:p>
            <a:pPr lvl="1" algn="just"/>
            <a:r>
              <a:rPr lang="pt-PT" dirty="0"/>
              <a:t>Role no projeto</a:t>
            </a:r>
          </a:p>
          <a:p>
            <a:pPr lvl="2" algn="just"/>
            <a:r>
              <a:rPr lang="pt-PT" dirty="0"/>
              <a:t>Programado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8F2BDAC-235C-40E1-B296-CFCA9058D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095" y="2474582"/>
            <a:ext cx="2463673" cy="30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20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265A-B8A1-48BB-9FD3-7AEB51DE43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Equipa de projecto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A356B2-0384-4B8A-9557-6EF87F8622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Bernardo Branco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D3476-7FB0-4B4A-A30E-516C2C03C4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 algn="just"/>
            <a:r>
              <a:rPr lang="pt-PT" dirty="0"/>
              <a:t>Curso</a:t>
            </a:r>
          </a:p>
          <a:p>
            <a:pPr lvl="2" algn="just"/>
            <a:r>
              <a:rPr lang="pt-PT" dirty="0"/>
              <a:t>Informática de Gestão</a:t>
            </a:r>
          </a:p>
          <a:p>
            <a:pPr lvl="1" algn="just"/>
            <a:r>
              <a:rPr lang="pt-PT" dirty="0"/>
              <a:t>Contactos</a:t>
            </a:r>
          </a:p>
          <a:p>
            <a:pPr lvl="2" algn="just"/>
            <a:r>
              <a:rPr lang="pt-PT" dirty="0"/>
              <a:t>Email: bernasbranco0@gmail.com</a:t>
            </a:r>
          </a:p>
          <a:p>
            <a:pPr lvl="2" algn="just"/>
            <a:r>
              <a:rPr lang="pt-PT" dirty="0"/>
              <a:t>Telemóvel: +351 962608967</a:t>
            </a:r>
          </a:p>
          <a:p>
            <a:pPr lvl="1" algn="just"/>
            <a:r>
              <a:rPr lang="pt-PT" dirty="0"/>
              <a:t>Hard Skills</a:t>
            </a:r>
          </a:p>
          <a:p>
            <a:pPr lvl="2" algn="just"/>
            <a:r>
              <a:rPr lang="pt-PT" dirty="0"/>
              <a:t>UC Core:</a:t>
            </a:r>
          </a:p>
          <a:p>
            <a:pPr lvl="3" algn="just"/>
            <a:r>
              <a:rPr lang="pt-PT" dirty="0"/>
              <a:t>Base de Dados (Nota final: 13)</a:t>
            </a:r>
          </a:p>
          <a:p>
            <a:pPr lvl="3" algn="just"/>
            <a:r>
              <a:rPr lang="pt-PT" dirty="0"/>
              <a:t>Tecnologias de Informação (Nota final: 12)</a:t>
            </a:r>
          </a:p>
          <a:p>
            <a:pPr lvl="3" algn="just"/>
            <a:r>
              <a:rPr lang="pt-PT" dirty="0"/>
              <a:t>Programação Orientada a Objetos (Nota final: 10)</a:t>
            </a:r>
          </a:p>
          <a:p>
            <a:pPr lvl="2" algn="just"/>
            <a:r>
              <a:rPr lang="pt-PT" dirty="0"/>
              <a:t>Linguagens de Programação:</a:t>
            </a:r>
          </a:p>
          <a:p>
            <a:pPr lvl="3" algn="just"/>
            <a:r>
              <a:rPr lang="pt-PT" dirty="0"/>
              <a:t>Python, SQL, HTML e CSS</a:t>
            </a:r>
          </a:p>
          <a:p>
            <a:pPr lvl="1" algn="just"/>
            <a:r>
              <a:rPr lang="pt-PT" dirty="0"/>
              <a:t>Soft Skills </a:t>
            </a:r>
          </a:p>
          <a:p>
            <a:pPr lvl="2" algn="just"/>
            <a:r>
              <a:rPr lang="pt-PT" dirty="0"/>
              <a:t>Capacidade de organização</a:t>
            </a:r>
          </a:p>
          <a:p>
            <a:pPr lvl="2" algn="just"/>
            <a:r>
              <a:rPr lang="pt-PT" dirty="0"/>
              <a:t>Comunicação</a:t>
            </a:r>
          </a:p>
          <a:p>
            <a:pPr lvl="1" algn="just"/>
            <a:r>
              <a:rPr lang="pt-PT" dirty="0"/>
              <a:t>Role no projeto</a:t>
            </a:r>
          </a:p>
          <a:p>
            <a:pPr lvl="2" algn="just"/>
            <a:r>
              <a:rPr lang="pt-PT" dirty="0"/>
              <a:t>Programador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F9093-7E01-4E3C-A969-D385EBCB3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339EB-EAD4-407F-A5D4-9FCACCB94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211" y="2734811"/>
            <a:ext cx="2942830" cy="321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9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Apresentação da Entidade Promotora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BoatyBay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Logo:</a:t>
            </a:r>
          </a:p>
          <a:p>
            <a:pPr marL="0" indent="0">
              <a:buNone/>
            </a:pPr>
            <a:endParaRPr lang="pt-PT" dirty="0"/>
          </a:p>
          <a:p>
            <a:endParaRPr lang="pt-PT" dirty="0">
              <a:hlinkClick r:id="rId2"/>
            </a:endParaRPr>
          </a:p>
          <a:p>
            <a:r>
              <a:rPr lang="pt-PT" dirty="0">
                <a:hlinkClick r:id="rId2"/>
              </a:rPr>
              <a:t>https://github.com/BernardoAntunes22/BoatyBay</a:t>
            </a:r>
            <a:endParaRPr lang="pt-PT" dirty="0"/>
          </a:p>
          <a:p>
            <a:endParaRPr lang="pt-PT" dirty="0"/>
          </a:p>
          <a:p>
            <a:r>
              <a:rPr lang="pt-PT" dirty="0"/>
              <a:t>A empresa vai autopromover o projeto sendo assim a própria entidade promotora. O sector de atividade predominante da empresa é Viagens Marítimas</a:t>
            </a:r>
          </a:p>
          <a:p>
            <a:endParaRPr lang="pt-PT" dirty="0"/>
          </a:p>
          <a:p>
            <a:r>
              <a:rPr lang="pt-PT" dirty="0"/>
              <a:t>Criar uma Plataforma online grátis, para os utilizadores, que irá receber uma percentagem de cada reserva feita através da plataforma, que permita a todos os proprietários de barcos utilizar de forma simples.</a:t>
            </a:r>
            <a:endParaRPr lang="en-GB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1B65F-2F6D-4047-929B-9AE346C09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492" y="1521951"/>
            <a:ext cx="1256759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9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Âmbito &amp; Objetivos do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BoatyBay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3333" y="1449384"/>
            <a:ext cx="10961319" cy="4584700"/>
          </a:xfrm>
        </p:spPr>
        <p:txBody>
          <a:bodyPr/>
          <a:lstStyle/>
          <a:p>
            <a:r>
              <a:rPr lang="pt-PT" dirty="0"/>
              <a:t>O nosso modelo de negócios provém de disponibilizar a plataforma, BoatyBay, de forma a efetuar reservas em determinada marina ficando com uma percentage de cada reserva.</a:t>
            </a:r>
          </a:p>
          <a:p>
            <a:r>
              <a:rPr lang="pt-PT" i="1" dirty="0"/>
              <a:t>Tabela comparativa:</a:t>
            </a:r>
          </a:p>
          <a:p>
            <a:pPr marL="342900" lvl="1" indent="0">
              <a:buNone/>
            </a:pPr>
            <a:endParaRPr lang="en-GB" i="1" dirty="0"/>
          </a:p>
          <a:p>
            <a:pPr marL="342900" lvl="1" indent="0">
              <a:buNone/>
            </a:pPr>
            <a:endParaRPr lang="en-GB" i="1" dirty="0"/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B708DA-3237-43B2-A963-95982CDC5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33" y="2467212"/>
            <a:ext cx="9126224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6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Diagrama de Contexto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Objetivo: um diagrama de contexto deverá identificar a lista de intervenientes, ou seja:</a:t>
            </a:r>
            <a:endParaRPr lang="en-GB" dirty="0"/>
          </a:p>
          <a:p>
            <a:pPr lvl="1"/>
            <a:r>
              <a:rPr lang="pt-PT" dirty="0"/>
              <a:t>Stakeholders:</a:t>
            </a:r>
          </a:p>
          <a:p>
            <a:pPr lvl="2"/>
            <a:r>
              <a:rPr lang="pt-PT" dirty="0"/>
              <a:t>Utilizadores da plataforma</a:t>
            </a:r>
          </a:p>
          <a:p>
            <a:pPr lvl="2"/>
            <a:r>
              <a:rPr lang="pt-PT" dirty="0"/>
              <a:t>Marinas</a:t>
            </a:r>
          </a:p>
          <a:p>
            <a:pPr lvl="2"/>
            <a:r>
              <a:rPr lang="pt-PT" dirty="0"/>
              <a:t>Programadores</a:t>
            </a:r>
          </a:p>
          <a:p>
            <a:pPr lvl="2"/>
            <a:endParaRPr lang="en-GB" dirty="0"/>
          </a:p>
          <a:p>
            <a:pPr lvl="1"/>
            <a:r>
              <a:rPr lang="pt-PT" dirty="0"/>
              <a:t>Atores:</a:t>
            </a:r>
          </a:p>
          <a:p>
            <a:pPr lvl="2"/>
            <a:r>
              <a:rPr lang="pt-PT" dirty="0"/>
              <a:t>Usuarios da plataforma</a:t>
            </a:r>
          </a:p>
          <a:p>
            <a:pPr lvl="2"/>
            <a:r>
              <a:rPr lang="pt-PT" dirty="0"/>
              <a:t>Marinas</a:t>
            </a:r>
          </a:p>
          <a:p>
            <a:pPr marL="914400" lvl="2" indent="0">
              <a:buNone/>
            </a:pPr>
            <a:endParaRPr lang="en-GB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BFF18C-79ED-423E-8D9F-7C1576CB3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091" y="2397290"/>
            <a:ext cx="4248743" cy="3829584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7CFC6D6E-8F6B-48E1-B09C-700EC418EC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Boatybay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1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Sprint </a:t>
            </a:r>
            <a:r>
              <a:rPr lang="pt-PT" dirty="0" err="1"/>
              <a:t>Retrospective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1 (03/11/2020)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357706"/>
              </p:ext>
            </p:extLst>
          </p:nvPr>
        </p:nvGraphicFramePr>
        <p:xfrm>
          <a:off x="532660" y="1318662"/>
          <a:ext cx="10812280" cy="4907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73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723202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Comunicação</a:t>
                      </a:r>
                    </a:p>
                    <a:p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Organização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Compatibilidade de horários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Começar a desenvolver os mockups.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Começar a desenvolver o Modelo de dominio.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72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ureate">
      <a:dk1>
        <a:srgbClr val="DE3831"/>
      </a:dk1>
      <a:lt1>
        <a:sysClr val="window" lastClr="FFFFFF"/>
      </a:lt1>
      <a:dk2>
        <a:srgbClr val="DE3831"/>
      </a:dk2>
      <a:lt2>
        <a:srgbClr val="E7E6E6"/>
      </a:lt2>
      <a:accent1>
        <a:srgbClr val="EB5D13"/>
      </a:accent1>
      <a:accent2>
        <a:srgbClr val="F59100"/>
      </a:accent2>
      <a:accent3>
        <a:srgbClr val="A10E2F"/>
      </a:accent3>
      <a:accent4>
        <a:srgbClr val="40ACB6"/>
      </a:accent4>
      <a:accent5>
        <a:srgbClr val="706F6F"/>
      </a:accent5>
      <a:accent6>
        <a:srgbClr val="3363AC"/>
      </a:accent6>
      <a:hlink>
        <a:srgbClr val="0563C1"/>
      </a:hlink>
      <a:folHlink>
        <a:srgbClr val="954F72"/>
      </a:folHlink>
    </a:clrScheme>
    <a:fontScheme name="Instalación integrada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1657</TotalTime>
  <Words>359</Words>
  <Application>Microsoft Office PowerPoint</Application>
  <PresentationFormat>Widescreen</PresentationFormat>
  <Paragraphs>83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Verdana</vt:lpstr>
      <vt:lpstr>Office Theme</vt:lpstr>
      <vt:lpstr>BoatyBay</vt:lpstr>
      <vt:lpstr>Equipa de projecto</vt:lpstr>
      <vt:lpstr>Equipa de projecto</vt:lpstr>
      <vt:lpstr>Apresentação da Entidade Promotora</vt:lpstr>
      <vt:lpstr>Âmbito &amp; Objetivos do Projecto</vt:lpstr>
      <vt:lpstr>Diagrama de Contexto</vt:lpstr>
      <vt:lpstr>Sprint Retrospective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Yaiza Díaz</dc:creator>
  <cp:lastModifiedBy>Bernardo Branco</cp:lastModifiedBy>
  <cp:revision>138</cp:revision>
  <dcterms:created xsi:type="dcterms:W3CDTF">2017-01-02T11:35:00Z</dcterms:created>
  <dcterms:modified xsi:type="dcterms:W3CDTF">2020-11-05T22:06:21Z</dcterms:modified>
</cp:coreProperties>
</file>